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2" r:id="rId4"/>
    <p:sldId id="274" r:id="rId5"/>
    <p:sldId id="257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  <p:sldId id="259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Titas" userId="f1a0775d6c54f237" providerId="LiveId" clId="{53B83DD7-C035-4A36-9732-96BD9D4517E3}"/>
    <pc:docChg chg="undo redo custSel addSld delSld modSld sldOrd">
      <pc:chgData name="Jack Titas" userId="f1a0775d6c54f237" providerId="LiveId" clId="{53B83DD7-C035-4A36-9732-96BD9D4517E3}" dt="2024-09-17T05:25:43.385" v="1841" actId="1076"/>
      <pc:docMkLst>
        <pc:docMk/>
      </pc:docMkLst>
      <pc:sldChg chg="addSp delSp modSp mod">
        <pc:chgData name="Jack Titas" userId="f1a0775d6c54f237" providerId="LiveId" clId="{53B83DD7-C035-4A36-9732-96BD9D4517E3}" dt="2024-09-16T06:33:45.168" v="1740" actId="14100"/>
        <pc:sldMkLst>
          <pc:docMk/>
          <pc:sldMk cId="2681700622" sldId="257"/>
        </pc:sldMkLst>
        <pc:spChg chg="mod">
          <ac:chgData name="Jack Titas" userId="f1a0775d6c54f237" providerId="LiveId" clId="{53B83DD7-C035-4A36-9732-96BD9D4517E3}" dt="2024-09-16T06:33:35.687" v="1739" actId="1076"/>
          <ac:spMkLst>
            <pc:docMk/>
            <pc:sldMk cId="2681700622" sldId="257"/>
            <ac:spMk id="2" creationId="{0CFBAF9F-F3A4-2F12-7A2B-D70289CFA821}"/>
          </ac:spMkLst>
        </pc:spChg>
        <pc:spChg chg="del">
          <ac:chgData name="Jack Titas" userId="f1a0775d6c54f237" providerId="LiveId" clId="{53B83DD7-C035-4A36-9732-96BD9D4517E3}" dt="2024-09-16T05:23:24.621" v="0" actId="931"/>
          <ac:spMkLst>
            <pc:docMk/>
            <pc:sldMk cId="2681700622" sldId="257"/>
            <ac:spMk id="3" creationId="{66D1D0F5-C47B-AE10-447B-E761DF520B3C}"/>
          </ac:spMkLst>
        </pc:spChg>
        <pc:spChg chg="add del mod">
          <ac:chgData name="Jack Titas" userId="f1a0775d6c54f237" providerId="LiveId" clId="{53B83DD7-C035-4A36-9732-96BD9D4517E3}" dt="2024-09-16T05:23:52.432" v="2" actId="931"/>
          <ac:spMkLst>
            <pc:docMk/>
            <pc:sldMk cId="2681700622" sldId="257"/>
            <ac:spMk id="27" creationId="{EC9D41F6-75E8-9198-45A2-C307CA1E3C84}"/>
          </ac:spMkLst>
        </pc:sp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5" creationId="{731FDE4A-D5E3-7785-1391-918C2DBDB51F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7" creationId="{638CAB1D-180C-5871-69A3-161142BD0328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9" creationId="{5E756E6F-84DF-FF2D-AC93-386CD1B6621A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11" creationId="{EF52DE18-4217-8594-B2E2-E99F36DB87AD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13" creationId="{2CF7FAF8-28FF-2718-1F1B-37DB5C8440D2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15" creationId="{A8CC2382-D4F5-B1D7-F7C0-765A8A3445D2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17" creationId="{D666BA36-A2B6-5964-7C5A-3E8890D18156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19" creationId="{F8B86AD5-BBE0-5BF6-6EF0-BDA49A6703ED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21" creationId="{04367A0B-779E-0A7C-3492-55DA72B56982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23" creationId="{72935163-8C93-9ACF-7030-6D9F520CFAD0}"/>
          </ac:picMkLst>
        </pc:picChg>
        <pc:picChg chg="add del mod">
          <ac:chgData name="Jack Titas" userId="f1a0775d6c54f237" providerId="LiveId" clId="{53B83DD7-C035-4A36-9732-96BD9D4517E3}" dt="2024-09-16T05:23:32.088" v="1" actId="21"/>
          <ac:picMkLst>
            <pc:docMk/>
            <pc:sldMk cId="2681700622" sldId="257"/>
            <ac:picMk id="25" creationId="{579C9A96-AC5C-F347-3C39-6EAEA3B43E62}"/>
          </ac:picMkLst>
        </pc:picChg>
        <pc:picChg chg="add mod">
          <ac:chgData name="Jack Titas" userId="f1a0775d6c54f237" providerId="LiveId" clId="{53B83DD7-C035-4A36-9732-96BD9D4517E3}" dt="2024-09-16T06:33:45.168" v="1740" actId="14100"/>
          <ac:picMkLst>
            <pc:docMk/>
            <pc:sldMk cId="2681700622" sldId="257"/>
            <ac:picMk id="29" creationId="{6C38DEA8-26D9-F48F-1307-C15B25C8B8C3}"/>
          </ac:picMkLst>
        </pc:picChg>
        <pc:picChg chg="add del mod">
          <ac:chgData name="Jack Titas" userId="f1a0775d6c54f237" providerId="LiveId" clId="{53B83DD7-C035-4A36-9732-96BD9D4517E3}" dt="2024-09-16T05:29:14.457" v="107" actId="21"/>
          <ac:picMkLst>
            <pc:docMk/>
            <pc:sldMk cId="2681700622" sldId="257"/>
            <ac:picMk id="31" creationId="{AEB9D31B-C91F-828D-2C2B-F35FD434EBAC}"/>
          </ac:picMkLst>
        </pc:picChg>
        <pc:picChg chg="add del mod">
          <ac:chgData name="Jack Titas" userId="f1a0775d6c54f237" providerId="LiveId" clId="{53B83DD7-C035-4A36-9732-96BD9D4517E3}" dt="2024-09-16T05:29:08.744" v="104" actId="21"/>
          <ac:picMkLst>
            <pc:docMk/>
            <pc:sldMk cId="2681700622" sldId="257"/>
            <ac:picMk id="33" creationId="{4CCB1739-14E5-640B-22C5-FDA37ECAEEB5}"/>
          </ac:picMkLst>
        </pc:picChg>
        <pc:picChg chg="add del mod">
          <ac:chgData name="Jack Titas" userId="f1a0775d6c54f237" providerId="LiveId" clId="{53B83DD7-C035-4A36-9732-96BD9D4517E3}" dt="2024-09-16T05:29:01.151" v="101" actId="21"/>
          <ac:picMkLst>
            <pc:docMk/>
            <pc:sldMk cId="2681700622" sldId="257"/>
            <ac:picMk id="35" creationId="{91D77128-74B4-2063-66AF-F19BB24675A7}"/>
          </ac:picMkLst>
        </pc:picChg>
        <pc:picChg chg="add del mod">
          <ac:chgData name="Jack Titas" userId="f1a0775d6c54f237" providerId="LiveId" clId="{53B83DD7-C035-4A36-9732-96BD9D4517E3}" dt="2024-09-16T05:28:55.588" v="98" actId="21"/>
          <ac:picMkLst>
            <pc:docMk/>
            <pc:sldMk cId="2681700622" sldId="257"/>
            <ac:picMk id="37" creationId="{E21308D3-D792-8A6D-0B76-F1D5B95EEDB2}"/>
          </ac:picMkLst>
        </pc:picChg>
        <pc:picChg chg="add del mod">
          <ac:chgData name="Jack Titas" userId="f1a0775d6c54f237" providerId="LiveId" clId="{53B83DD7-C035-4A36-9732-96BD9D4517E3}" dt="2024-09-16T05:28:50.297" v="95" actId="21"/>
          <ac:picMkLst>
            <pc:docMk/>
            <pc:sldMk cId="2681700622" sldId="257"/>
            <ac:picMk id="39" creationId="{0A25C642-C52B-B805-F2C0-28228CA8A8A2}"/>
          </ac:picMkLst>
        </pc:picChg>
        <pc:picChg chg="add del mod">
          <ac:chgData name="Jack Titas" userId="f1a0775d6c54f237" providerId="LiveId" clId="{53B83DD7-C035-4A36-9732-96BD9D4517E3}" dt="2024-09-16T05:28:44.845" v="92" actId="21"/>
          <ac:picMkLst>
            <pc:docMk/>
            <pc:sldMk cId="2681700622" sldId="257"/>
            <ac:picMk id="41" creationId="{56314E1A-7AAF-33FB-BFF8-50EC48E4E566}"/>
          </ac:picMkLst>
        </pc:picChg>
        <pc:picChg chg="add del mod">
          <ac:chgData name="Jack Titas" userId="f1a0775d6c54f237" providerId="LiveId" clId="{53B83DD7-C035-4A36-9732-96BD9D4517E3}" dt="2024-09-16T05:28:38.184" v="89" actId="21"/>
          <ac:picMkLst>
            <pc:docMk/>
            <pc:sldMk cId="2681700622" sldId="257"/>
            <ac:picMk id="43" creationId="{E0B48AE5-3E91-FD7A-104C-6FDE12A900D4}"/>
          </ac:picMkLst>
        </pc:picChg>
        <pc:picChg chg="add del mod">
          <ac:chgData name="Jack Titas" userId="f1a0775d6c54f237" providerId="LiveId" clId="{53B83DD7-C035-4A36-9732-96BD9D4517E3}" dt="2024-09-16T05:28:31.256" v="86" actId="21"/>
          <ac:picMkLst>
            <pc:docMk/>
            <pc:sldMk cId="2681700622" sldId="257"/>
            <ac:picMk id="45" creationId="{C9467E7B-F5F1-887A-4D09-3D6EA6EFF308}"/>
          </ac:picMkLst>
        </pc:picChg>
        <pc:picChg chg="add del mod">
          <ac:chgData name="Jack Titas" userId="f1a0775d6c54f237" providerId="LiveId" clId="{53B83DD7-C035-4A36-9732-96BD9D4517E3}" dt="2024-09-16T05:28:23.426" v="83" actId="21"/>
          <ac:picMkLst>
            <pc:docMk/>
            <pc:sldMk cId="2681700622" sldId="257"/>
            <ac:picMk id="47" creationId="{CB529C9C-ED77-4FD4-8929-F38CD44230E3}"/>
          </ac:picMkLst>
        </pc:picChg>
        <pc:picChg chg="add del mod">
          <ac:chgData name="Jack Titas" userId="f1a0775d6c54f237" providerId="LiveId" clId="{53B83DD7-C035-4A36-9732-96BD9D4517E3}" dt="2024-09-16T05:28:13.925" v="80" actId="21"/>
          <ac:picMkLst>
            <pc:docMk/>
            <pc:sldMk cId="2681700622" sldId="257"/>
            <ac:picMk id="49" creationId="{002F1C00-17B8-BC8C-692A-18E0681FFCFC}"/>
          </ac:picMkLst>
        </pc:picChg>
        <pc:picChg chg="add del mod">
          <ac:chgData name="Jack Titas" userId="f1a0775d6c54f237" providerId="LiveId" clId="{53B83DD7-C035-4A36-9732-96BD9D4517E3}" dt="2024-09-16T05:28:04.548" v="77" actId="21"/>
          <ac:picMkLst>
            <pc:docMk/>
            <pc:sldMk cId="2681700622" sldId="257"/>
            <ac:picMk id="51" creationId="{AD0609DC-DAC7-7712-6C51-78DD18388468}"/>
          </ac:picMkLst>
        </pc:picChg>
        <pc:picChg chg="add del mod">
          <ac:chgData name="Jack Titas" userId="f1a0775d6c54f237" providerId="LiveId" clId="{53B83DD7-C035-4A36-9732-96BD9D4517E3}" dt="2024-09-16T05:27:44.960" v="72" actId="21"/>
          <ac:picMkLst>
            <pc:docMk/>
            <pc:sldMk cId="2681700622" sldId="257"/>
            <ac:picMk id="53" creationId="{7241AE70-EFE5-861A-7B03-9B4F92E09547}"/>
          </ac:picMkLst>
        </pc:picChg>
        <pc:picChg chg="add del mod">
          <ac:chgData name="Jack Titas" userId="f1a0775d6c54f237" providerId="LiveId" clId="{53B83DD7-C035-4A36-9732-96BD9D4517E3}" dt="2024-09-16T05:24:39.933" v="7" actId="21"/>
          <ac:picMkLst>
            <pc:docMk/>
            <pc:sldMk cId="2681700622" sldId="257"/>
            <ac:picMk id="55" creationId="{9C7C3891-14D7-80D4-0DD9-64AD50A7E470}"/>
          </ac:picMkLst>
        </pc:picChg>
        <pc:picChg chg="add del mod">
          <ac:chgData name="Jack Titas" userId="f1a0775d6c54f237" providerId="LiveId" clId="{53B83DD7-C035-4A36-9732-96BD9D4517E3}" dt="2024-09-16T05:24:27.476" v="5" actId="21"/>
          <ac:picMkLst>
            <pc:docMk/>
            <pc:sldMk cId="2681700622" sldId="257"/>
            <ac:picMk id="57" creationId="{D3680BAE-765E-DFCC-6ED0-DF05ED61BFEE}"/>
          </ac:picMkLst>
        </pc:picChg>
      </pc:sldChg>
      <pc:sldChg chg="addSp delSp modSp new mod ord">
        <pc:chgData name="Jack Titas" userId="f1a0775d6c54f237" providerId="LiveId" clId="{53B83DD7-C035-4A36-9732-96BD9D4517E3}" dt="2024-09-17T05:22:51.959" v="1786" actId="1076"/>
        <pc:sldMkLst>
          <pc:docMk/>
          <pc:sldMk cId="2869522693" sldId="258"/>
        </pc:sldMkLst>
        <pc:spChg chg="mod">
          <ac:chgData name="Jack Titas" userId="f1a0775d6c54f237" providerId="LiveId" clId="{53B83DD7-C035-4A36-9732-96BD9D4517E3}" dt="2024-09-17T05:22:51.959" v="1786" actId="1076"/>
          <ac:spMkLst>
            <pc:docMk/>
            <pc:sldMk cId="2869522693" sldId="258"/>
            <ac:spMk id="2" creationId="{C237DF19-CA9B-5F75-66D7-E98468CBF765}"/>
          </ac:spMkLst>
        </pc:spChg>
        <pc:spChg chg="del">
          <ac:chgData name="Jack Titas" userId="f1a0775d6c54f237" providerId="LiveId" clId="{53B83DD7-C035-4A36-9732-96BD9D4517E3}" dt="2024-09-16T05:24:29.709" v="6"/>
          <ac:spMkLst>
            <pc:docMk/>
            <pc:sldMk cId="2869522693" sldId="258"/>
            <ac:spMk id="3" creationId="{3A2C77E9-E960-F3A2-3FA4-245D9FE70BBF}"/>
          </ac:spMkLst>
        </pc:spChg>
        <pc:picChg chg="add del mod">
          <ac:chgData name="Jack Titas" userId="f1a0775d6c54f237" providerId="LiveId" clId="{53B83DD7-C035-4A36-9732-96BD9D4517E3}" dt="2024-09-16T05:27:13.516" v="61" actId="21"/>
          <ac:picMkLst>
            <pc:docMk/>
            <pc:sldMk cId="2869522693" sldId="258"/>
            <ac:picMk id="55" creationId="{9C7C3891-14D7-80D4-0DD9-64AD50A7E470}"/>
          </ac:picMkLst>
        </pc:picChg>
        <pc:picChg chg="add mod">
          <ac:chgData name="Jack Titas" userId="f1a0775d6c54f237" providerId="LiveId" clId="{53B83DD7-C035-4A36-9732-96BD9D4517E3}" dt="2024-09-16T05:27:38.440" v="71" actId="14100"/>
          <ac:picMkLst>
            <pc:docMk/>
            <pc:sldMk cId="2869522693" sldId="258"/>
            <ac:picMk id="57" creationId="{D3680BAE-765E-DFCC-6ED0-DF05ED61BFEE}"/>
          </ac:picMkLst>
        </pc:picChg>
      </pc:sldChg>
      <pc:sldChg chg="addSp delSp modSp new del mod">
        <pc:chgData name="Jack Titas" userId="f1a0775d6c54f237" providerId="LiveId" clId="{53B83DD7-C035-4A36-9732-96BD9D4517E3}" dt="2024-09-16T05:26:53.881" v="49" actId="680"/>
        <pc:sldMkLst>
          <pc:docMk/>
          <pc:sldMk cId="47655266" sldId="259"/>
        </pc:sldMkLst>
        <pc:spChg chg="add del">
          <ac:chgData name="Jack Titas" userId="f1a0775d6c54f237" providerId="LiveId" clId="{53B83DD7-C035-4A36-9732-96BD9D4517E3}" dt="2024-09-16T05:26:49.546" v="45"/>
          <ac:spMkLst>
            <pc:docMk/>
            <pc:sldMk cId="47655266" sldId="259"/>
            <ac:spMk id="3" creationId="{F59622BC-3A0E-EE7C-0D88-B8663DDB1AD6}"/>
          </ac:spMkLst>
        </pc:spChg>
        <pc:picChg chg="add mod">
          <ac:chgData name="Jack Titas" userId="f1a0775d6c54f237" providerId="LiveId" clId="{53B83DD7-C035-4A36-9732-96BD9D4517E3}" dt="2024-09-16T05:26:49.546" v="45"/>
          <ac:picMkLst>
            <pc:docMk/>
            <pc:sldMk cId="47655266" sldId="259"/>
            <ac:picMk id="33" creationId="{4CCB1739-14E5-640B-22C5-FDA37ECAEEB5}"/>
          </ac:picMkLst>
        </pc:picChg>
      </pc:sldChg>
      <pc:sldChg chg="addSp delSp modSp new mod">
        <pc:chgData name="Jack Titas" userId="f1a0775d6c54f237" providerId="LiveId" clId="{53B83DD7-C035-4A36-9732-96BD9D4517E3}" dt="2024-09-17T05:22:41.360" v="1783" actId="120"/>
        <pc:sldMkLst>
          <pc:docMk/>
          <pc:sldMk cId="3067197119" sldId="259"/>
        </pc:sldMkLst>
        <pc:spChg chg="mod">
          <ac:chgData name="Jack Titas" userId="f1a0775d6c54f237" providerId="LiveId" clId="{53B83DD7-C035-4A36-9732-96BD9D4517E3}" dt="2024-09-17T05:22:41.360" v="1783" actId="120"/>
          <ac:spMkLst>
            <pc:docMk/>
            <pc:sldMk cId="3067197119" sldId="259"/>
            <ac:spMk id="2" creationId="{F18FCB27-DE74-2353-6310-B4BAC8E71FFF}"/>
          </ac:spMkLst>
        </pc:spChg>
        <pc:spChg chg="del">
          <ac:chgData name="Jack Titas" userId="f1a0775d6c54f237" providerId="LiveId" clId="{53B83DD7-C035-4A36-9732-96BD9D4517E3}" dt="2024-09-16T05:27:17.163" v="63"/>
          <ac:spMkLst>
            <pc:docMk/>
            <pc:sldMk cId="3067197119" sldId="259"/>
            <ac:spMk id="3" creationId="{48DFEEFE-2ADA-4857-553A-7383EB9D7433}"/>
          </ac:spMkLst>
        </pc:spChg>
        <pc:spChg chg="add mod">
          <ac:chgData name="Jack Titas" userId="f1a0775d6c54f237" providerId="LiveId" clId="{53B83DD7-C035-4A36-9732-96BD9D4517E3}" dt="2024-09-17T05:22:16.848" v="1778" actId="571"/>
          <ac:spMkLst>
            <pc:docMk/>
            <pc:sldMk cId="3067197119" sldId="259"/>
            <ac:spMk id="3" creationId="{8DD8CC8C-A1F7-4663-7D4C-AB14C50937A0}"/>
          </ac:spMkLst>
        </pc:spChg>
        <pc:picChg chg="add mod">
          <ac:chgData name="Jack Titas" userId="f1a0775d6c54f237" providerId="LiveId" clId="{53B83DD7-C035-4A36-9732-96BD9D4517E3}" dt="2024-09-16T05:27:17.163" v="63"/>
          <ac:picMkLst>
            <pc:docMk/>
            <pc:sldMk cId="3067197119" sldId="259"/>
            <ac:picMk id="55" creationId="{9C7C3891-14D7-80D4-0DD9-64AD50A7E470}"/>
          </ac:picMkLst>
        </pc:picChg>
      </pc:sldChg>
      <pc:sldChg chg="addSp delSp modSp new mod">
        <pc:chgData name="Jack Titas" userId="f1a0775d6c54f237" providerId="LiveId" clId="{53B83DD7-C035-4A36-9732-96BD9D4517E3}" dt="2024-09-17T05:23:08.555" v="1790" actId="1076"/>
        <pc:sldMkLst>
          <pc:docMk/>
          <pc:sldMk cId="94276448" sldId="260"/>
        </pc:sldMkLst>
        <pc:spChg chg="mod">
          <ac:chgData name="Jack Titas" userId="f1a0775d6c54f237" providerId="LiveId" clId="{53B83DD7-C035-4A36-9732-96BD9D4517E3}" dt="2024-09-17T05:23:08.555" v="1790" actId="1076"/>
          <ac:spMkLst>
            <pc:docMk/>
            <pc:sldMk cId="94276448" sldId="260"/>
            <ac:spMk id="2" creationId="{43F7F75A-57D9-4000-F6A2-CC8BAA3594CA}"/>
          </ac:spMkLst>
        </pc:spChg>
        <pc:spChg chg="add mod">
          <ac:chgData name="Jack Titas" userId="f1a0775d6c54f237" providerId="LiveId" clId="{53B83DD7-C035-4A36-9732-96BD9D4517E3}" dt="2024-09-17T05:22:00.352" v="1776" actId="571"/>
          <ac:spMkLst>
            <pc:docMk/>
            <pc:sldMk cId="94276448" sldId="260"/>
            <ac:spMk id="3" creationId="{468C11D1-83D8-D0C3-7CE7-D7F494E4C72F}"/>
          </ac:spMkLst>
        </pc:spChg>
        <pc:spChg chg="del">
          <ac:chgData name="Jack Titas" userId="f1a0775d6c54f237" providerId="LiveId" clId="{53B83DD7-C035-4A36-9732-96BD9D4517E3}" dt="2024-09-16T05:27:49.897" v="74"/>
          <ac:spMkLst>
            <pc:docMk/>
            <pc:sldMk cId="94276448" sldId="260"/>
            <ac:spMk id="3" creationId="{FFD8388D-BA46-0C53-80A3-D0FBC39E3545}"/>
          </ac:spMkLst>
        </pc:spChg>
        <pc:spChg chg="add mod">
          <ac:chgData name="Jack Titas" userId="f1a0775d6c54f237" providerId="LiveId" clId="{53B83DD7-C035-4A36-9732-96BD9D4517E3}" dt="2024-09-17T05:21:59.832" v="1775" actId="571"/>
          <ac:spMkLst>
            <pc:docMk/>
            <pc:sldMk cId="94276448" sldId="260"/>
            <ac:spMk id="4" creationId="{C9385806-0605-DD56-42DE-6C2BDA570A8D}"/>
          </ac:spMkLst>
        </pc:spChg>
        <pc:picChg chg="add mod">
          <ac:chgData name="Jack Titas" userId="f1a0775d6c54f237" providerId="LiveId" clId="{53B83DD7-C035-4A36-9732-96BD9D4517E3}" dt="2024-09-16T05:27:49.897" v="74"/>
          <ac:picMkLst>
            <pc:docMk/>
            <pc:sldMk cId="94276448" sldId="260"/>
            <ac:picMk id="53" creationId="{7241AE70-EFE5-861A-7B03-9B4F92E09547}"/>
          </ac:picMkLst>
        </pc:picChg>
      </pc:sldChg>
      <pc:sldChg chg="new del">
        <pc:chgData name="Jack Titas" userId="f1a0775d6c54f237" providerId="LiveId" clId="{53B83DD7-C035-4A36-9732-96BD9D4517E3}" dt="2024-09-16T05:26:53.209" v="48" actId="680"/>
        <pc:sldMkLst>
          <pc:docMk/>
          <pc:sldMk cId="1145749610" sldId="260"/>
        </pc:sldMkLst>
      </pc:sldChg>
      <pc:sldChg chg="new del">
        <pc:chgData name="Jack Titas" userId="f1a0775d6c54f237" providerId="LiveId" clId="{53B83DD7-C035-4A36-9732-96BD9D4517E3}" dt="2024-09-16T05:26:50.453" v="47" actId="680"/>
        <pc:sldMkLst>
          <pc:docMk/>
          <pc:sldMk cId="2080333415" sldId="261"/>
        </pc:sldMkLst>
      </pc:sldChg>
      <pc:sldChg chg="addSp delSp modSp new mod">
        <pc:chgData name="Jack Titas" userId="f1a0775d6c54f237" providerId="LiveId" clId="{53B83DD7-C035-4A36-9732-96BD9D4517E3}" dt="2024-09-17T05:23:23.270" v="1794" actId="1076"/>
        <pc:sldMkLst>
          <pc:docMk/>
          <pc:sldMk cId="3765989510" sldId="261"/>
        </pc:sldMkLst>
        <pc:spChg chg="mod">
          <ac:chgData name="Jack Titas" userId="f1a0775d6c54f237" providerId="LiveId" clId="{53B83DD7-C035-4A36-9732-96BD9D4517E3}" dt="2024-09-17T05:23:23.270" v="1794" actId="1076"/>
          <ac:spMkLst>
            <pc:docMk/>
            <pc:sldMk cId="3765989510" sldId="261"/>
            <ac:spMk id="2" creationId="{D3ED450C-F377-DCB8-D372-47AAC87962E8}"/>
          </ac:spMkLst>
        </pc:spChg>
        <pc:spChg chg="del">
          <ac:chgData name="Jack Titas" userId="f1a0775d6c54f237" providerId="LiveId" clId="{53B83DD7-C035-4A36-9732-96BD9D4517E3}" dt="2024-09-16T05:28:09.408" v="79"/>
          <ac:spMkLst>
            <pc:docMk/>
            <pc:sldMk cId="3765989510" sldId="261"/>
            <ac:spMk id="3" creationId="{639D772A-4F2B-2F7C-B938-3929E042A184}"/>
          </ac:spMkLst>
        </pc:spChg>
        <pc:picChg chg="add mod">
          <ac:chgData name="Jack Titas" userId="f1a0775d6c54f237" providerId="LiveId" clId="{53B83DD7-C035-4A36-9732-96BD9D4517E3}" dt="2024-09-16T05:28:09.408" v="79"/>
          <ac:picMkLst>
            <pc:docMk/>
            <pc:sldMk cId="3765989510" sldId="261"/>
            <ac:picMk id="51" creationId="{AD0609DC-DAC7-7712-6C51-78DD18388468}"/>
          </ac:picMkLst>
        </pc:picChg>
      </pc:sldChg>
      <pc:sldChg chg="addSp delSp modSp new mod">
        <pc:chgData name="Jack Titas" userId="f1a0775d6c54f237" providerId="LiveId" clId="{53B83DD7-C035-4A36-9732-96BD9D4517E3}" dt="2024-09-17T05:23:34.741" v="1798" actId="1076"/>
        <pc:sldMkLst>
          <pc:docMk/>
          <pc:sldMk cId="2708234540" sldId="262"/>
        </pc:sldMkLst>
        <pc:spChg chg="mod">
          <ac:chgData name="Jack Titas" userId="f1a0775d6c54f237" providerId="LiveId" clId="{53B83DD7-C035-4A36-9732-96BD9D4517E3}" dt="2024-09-17T05:23:34.741" v="1798" actId="1076"/>
          <ac:spMkLst>
            <pc:docMk/>
            <pc:sldMk cId="2708234540" sldId="262"/>
            <ac:spMk id="2" creationId="{9602CC7F-BB7F-E949-1F67-663FBB97A00B}"/>
          </ac:spMkLst>
        </pc:spChg>
        <pc:spChg chg="del">
          <ac:chgData name="Jack Titas" userId="f1a0775d6c54f237" providerId="LiveId" clId="{53B83DD7-C035-4A36-9732-96BD9D4517E3}" dt="2024-09-16T05:28:18.930" v="82"/>
          <ac:spMkLst>
            <pc:docMk/>
            <pc:sldMk cId="2708234540" sldId="262"/>
            <ac:spMk id="3" creationId="{88A41FD8-5D78-651A-E64D-61CA56603E8A}"/>
          </ac:spMkLst>
        </pc:spChg>
        <pc:picChg chg="add mod">
          <ac:chgData name="Jack Titas" userId="f1a0775d6c54f237" providerId="LiveId" clId="{53B83DD7-C035-4A36-9732-96BD9D4517E3}" dt="2024-09-16T05:28:18.930" v="82"/>
          <ac:picMkLst>
            <pc:docMk/>
            <pc:sldMk cId="2708234540" sldId="262"/>
            <ac:picMk id="49" creationId="{002F1C00-17B8-BC8C-692A-18E0681FFCFC}"/>
          </ac:picMkLst>
        </pc:picChg>
      </pc:sldChg>
      <pc:sldChg chg="addSp delSp modSp new mod">
        <pc:chgData name="Jack Titas" userId="f1a0775d6c54f237" providerId="LiveId" clId="{53B83DD7-C035-4A36-9732-96BD9D4517E3}" dt="2024-09-17T05:23:49.856" v="1802" actId="1076"/>
        <pc:sldMkLst>
          <pc:docMk/>
          <pc:sldMk cId="3228977211" sldId="263"/>
        </pc:sldMkLst>
        <pc:spChg chg="mod">
          <ac:chgData name="Jack Titas" userId="f1a0775d6c54f237" providerId="LiveId" clId="{53B83DD7-C035-4A36-9732-96BD9D4517E3}" dt="2024-09-17T05:23:49.856" v="1802" actId="1076"/>
          <ac:spMkLst>
            <pc:docMk/>
            <pc:sldMk cId="3228977211" sldId="263"/>
            <ac:spMk id="2" creationId="{A70F13A4-8920-EC6E-0819-5D0E812AB15C}"/>
          </ac:spMkLst>
        </pc:spChg>
        <pc:spChg chg="del">
          <ac:chgData name="Jack Titas" userId="f1a0775d6c54f237" providerId="LiveId" clId="{53B83DD7-C035-4A36-9732-96BD9D4517E3}" dt="2024-09-16T05:28:27.830" v="85"/>
          <ac:spMkLst>
            <pc:docMk/>
            <pc:sldMk cId="3228977211" sldId="263"/>
            <ac:spMk id="3" creationId="{6F0093C7-70D0-DD64-7E9E-E839CD1FCDB1}"/>
          </ac:spMkLst>
        </pc:spChg>
        <pc:picChg chg="add mod">
          <ac:chgData name="Jack Titas" userId="f1a0775d6c54f237" providerId="LiveId" clId="{53B83DD7-C035-4A36-9732-96BD9D4517E3}" dt="2024-09-16T05:28:27.830" v="85"/>
          <ac:picMkLst>
            <pc:docMk/>
            <pc:sldMk cId="3228977211" sldId="263"/>
            <ac:picMk id="47" creationId="{CB529C9C-ED77-4FD4-8929-F38CD44230E3}"/>
          </ac:picMkLst>
        </pc:picChg>
      </pc:sldChg>
      <pc:sldChg chg="addSp delSp modSp new mod">
        <pc:chgData name="Jack Titas" userId="f1a0775d6c54f237" providerId="LiveId" clId="{53B83DD7-C035-4A36-9732-96BD9D4517E3}" dt="2024-09-17T05:24:04.832" v="1806" actId="1076"/>
        <pc:sldMkLst>
          <pc:docMk/>
          <pc:sldMk cId="3733715114" sldId="264"/>
        </pc:sldMkLst>
        <pc:spChg chg="mod">
          <ac:chgData name="Jack Titas" userId="f1a0775d6c54f237" providerId="LiveId" clId="{53B83DD7-C035-4A36-9732-96BD9D4517E3}" dt="2024-09-17T05:24:04.832" v="1806" actId="1076"/>
          <ac:spMkLst>
            <pc:docMk/>
            <pc:sldMk cId="3733715114" sldId="264"/>
            <ac:spMk id="2" creationId="{E3934787-26DD-E79C-44D2-BE7CF7DA087B}"/>
          </ac:spMkLst>
        </pc:spChg>
        <pc:spChg chg="del">
          <ac:chgData name="Jack Titas" userId="f1a0775d6c54f237" providerId="LiveId" clId="{53B83DD7-C035-4A36-9732-96BD9D4517E3}" dt="2024-09-16T05:28:34.901" v="88"/>
          <ac:spMkLst>
            <pc:docMk/>
            <pc:sldMk cId="3733715114" sldId="264"/>
            <ac:spMk id="3" creationId="{DFA86896-10E2-5731-0A31-99BD1962A31F}"/>
          </ac:spMkLst>
        </pc:spChg>
        <pc:picChg chg="add mod">
          <ac:chgData name="Jack Titas" userId="f1a0775d6c54f237" providerId="LiveId" clId="{53B83DD7-C035-4A36-9732-96BD9D4517E3}" dt="2024-09-16T05:28:34.901" v="88"/>
          <ac:picMkLst>
            <pc:docMk/>
            <pc:sldMk cId="3733715114" sldId="264"/>
            <ac:picMk id="45" creationId="{C9467E7B-F5F1-887A-4D09-3D6EA6EFF308}"/>
          </ac:picMkLst>
        </pc:picChg>
      </pc:sldChg>
      <pc:sldChg chg="addSp delSp modSp new mod">
        <pc:chgData name="Jack Titas" userId="f1a0775d6c54f237" providerId="LiveId" clId="{53B83DD7-C035-4A36-9732-96BD9D4517E3}" dt="2024-09-17T05:24:18.545" v="1810" actId="1076"/>
        <pc:sldMkLst>
          <pc:docMk/>
          <pc:sldMk cId="1372480069" sldId="265"/>
        </pc:sldMkLst>
        <pc:spChg chg="mod">
          <ac:chgData name="Jack Titas" userId="f1a0775d6c54f237" providerId="LiveId" clId="{53B83DD7-C035-4A36-9732-96BD9D4517E3}" dt="2024-09-17T05:24:18.545" v="1810" actId="1076"/>
          <ac:spMkLst>
            <pc:docMk/>
            <pc:sldMk cId="1372480069" sldId="265"/>
            <ac:spMk id="2" creationId="{1815174A-CC5A-A5C1-8BD7-EE32DC6D1B28}"/>
          </ac:spMkLst>
        </pc:spChg>
        <pc:spChg chg="del">
          <ac:chgData name="Jack Titas" userId="f1a0775d6c54f237" providerId="LiveId" clId="{53B83DD7-C035-4A36-9732-96BD9D4517E3}" dt="2024-09-16T05:28:42.385" v="91"/>
          <ac:spMkLst>
            <pc:docMk/>
            <pc:sldMk cId="1372480069" sldId="265"/>
            <ac:spMk id="3" creationId="{263DFDC5-FD10-ACDC-1CDA-3A517EE74534}"/>
          </ac:spMkLst>
        </pc:spChg>
        <pc:picChg chg="add mod">
          <ac:chgData name="Jack Titas" userId="f1a0775d6c54f237" providerId="LiveId" clId="{53B83DD7-C035-4A36-9732-96BD9D4517E3}" dt="2024-09-16T05:28:42.385" v="91"/>
          <ac:picMkLst>
            <pc:docMk/>
            <pc:sldMk cId="1372480069" sldId="265"/>
            <ac:picMk id="43" creationId="{E0B48AE5-3E91-FD7A-104C-6FDE12A900D4}"/>
          </ac:picMkLst>
        </pc:picChg>
      </pc:sldChg>
      <pc:sldChg chg="addSp delSp modSp new mod">
        <pc:chgData name="Jack Titas" userId="f1a0775d6c54f237" providerId="LiveId" clId="{53B83DD7-C035-4A36-9732-96BD9D4517E3}" dt="2024-09-17T05:24:32.473" v="1814" actId="1076"/>
        <pc:sldMkLst>
          <pc:docMk/>
          <pc:sldMk cId="2543205352" sldId="266"/>
        </pc:sldMkLst>
        <pc:spChg chg="mod">
          <ac:chgData name="Jack Titas" userId="f1a0775d6c54f237" providerId="LiveId" clId="{53B83DD7-C035-4A36-9732-96BD9D4517E3}" dt="2024-09-17T05:24:32.473" v="1814" actId="1076"/>
          <ac:spMkLst>
            <pc:docMk/>
            <pc:sldMk cId="2543205352" sldId="266"/>
            <ac:spMk id="2" creationId="{9CD2A677-0D3B-84BF-D509-711360379002}"/>
          </ac:spMkLst>
        </pc:spChg>
        <pc:spChg chg="del">
          <ac:chgData name="Jack Titas" userId="f1a0775d6c54f237" providerId="LiveId" clId="{53B83DD7-C035-4A36-9732-96BD9D4517E3}" dt="2024-09-16T05:28:47.929" v="94"/>
          <ac:spMkLst>
            <pc:docMk/>
            <pc:sldMk cId="2543205352" sldId="266"/>
            <ac:spMk id="3" creationId="{6E10EDC6-CAA4-9B24-65B8-AA54F92D954D}"/>
          </ac:spMkLst>
        </pc:spChg>
        <pc:picChg chg="add mod">
          <ac:chgData name="Jack Titas" userId="f1a0775d6c54f237" providerId="LiveId" clId="{53B83DD7-C035-4A36-9732-96BD9D4517E3}" dt="2024-09-16T05:28:47.929" v="94"/>
          <ac:picMkLst>
            <pc:docMk/>
            <pc:sldMk cId="2543205352" sldId="266"/>
            <ac:picMk id="41" creationId="{56314E1A-7AAF-33FB-BFF8-50EC48E4E566}"/>
          </ac:picMkLst>
        </pc:picChg>
      </pc:sldChg>
      <pc:sldChg chg="addSp delSp modSp new mod">
        <pc:chgData name="Jack Titas" userId="f1a0775d6c54f237" providerId="LiveId" clId="{53B83DD7-C035-4A36-9732-96BD9D4517E3}" dt="2024-09-17T05:24:44.805" v="1819" actId="1076"/>
        <pc:sldMkLst>
          <pc:docMk/>
          <pc:sldMk cId="1978667514" sldId="267"/>
        </pc:sldMkLst>
        <pc:spChg chg="mod">
          <ac:chgData name="Jack Titas" userId="f1a0775d6c54f237" providerId="LiveId" clId="{53B83DD7-C035-4A36-9732-96BD9D4517E3}" dt="2024-09-17T05:24:44.805" v="1819" actId="1076"/>
          <ac:spMkLst>
            <pc:docMk/>
            <pc:sldMk cId="1978667514" sldId="267"/>
            <ac:spMk id="2" creationId="{F6C437E0-7730-823C-F0A6-98285108BB26}"/>
          </ac:spMkLst>
        </pc:spChg>
        <pc:spChg chg="del">
          <ac:chgData name="Jack Titas" userId="f1a0775d6c54f237" providerId="LiveId" clId="{53B83DD7-C035-4A36-9732-96BD9D4517E3}" dt="2024-09-16T05:28:53.162" v="97"/>
          <ac:spMkLst>
            <pc:docMk/>
            <pc:sldMk cId="1978667514" sldId="267"/>
            <ac:spMk id="3" creationId="{3EDF975B-E214-E310-A5FC-25D5EFC9C6CD}"/>
          </ac:spMkLst>
        </pc:spChg>
        <pc:picChg chg="add mod">
          <ac:chgData name="Jack Titas" userId="f1a0775d6c54f237" providerId="LiveId" clId="{53B83DD7-C035-4A36-9732-96BD9D4517E3}" dt="2024-09-16T05:28:53.162" v="97"/>
          <ac:picMkLst>
            <pc:docMk/>
            <pc:sldMk cId="1978667514" sldId="267"/>
            <ac:picMk id="39" creationId="{0A25C642-C52B-B805-F2C0-28228CA8A8A2}"/>
          </ac:picMkLst>
        </pc:picChg>
      </pc:sldChg>
      <pc:sldChg chg="addSp delSp modSp new mod">
        <pc:chgData name="Jack Titas" userId="f1a0775d6c54f237" providerId="LiveId" clId="{53B83DD7-C035-4A36-9732-96BD9D4517E3}" dt="2024-09-17T05:24:57.844" v="1824" actId="1076"/>
        <pc:sldMkLst>
          <pc:docMk/>
          <pc:sldMk cId="1061394900" sldId="268"/>
        </pc:sldMkLst>
        <pc:spChg chg="mod">
          <ac:chgData name="Jack Titas" userId="f1a0775d6c54f237" providerId="LiveId" clId="{53B83DD7-C035-4A36-9732-96BD9D4517E3}" dt="2024-09-17T05:24:57.844" v="1824" actId="1076"/>
          <ac:spMkLst>
            <pc:docMk/>
            <pc:sldMk cId="1061394900" sldId="268"/>
            <ac:spMk id="2" creationId="{00B982D7-A63C-DA6D-18BC-01B9AD8E1D19}"/>
          </ac:spMkLst>
        </pc:spChg>
        <pc:spChg chg="del">
          <ac:chgData name="Jack Titas" userId="f1a0775d6c54f237" providerId="LiveId" clId="{53B83DD7-C035-4A36-9732-96BD9D4517E3}" dt="2024-09-16T05:28:58.832" v="100"/>
          <ac:spMkLst>
            <pc:docMk/>
            <pc:sldMk cId="1061394900" sldId="268"/>
            <ac:spMk id="3" creationId="{5E39DA75-1C95-BB9E-88A1-93D628A1E2CA}"/>
          </ac:spMkLst>
        </pc:spChg>
        <pc:picChg chg="add mod">
          <ac:chgData name="Jack Titas" userId="f1a0775d6c54f237" providerId="LiveId" clId="{53B83DD7-C035-4A36-9732-96BD9D4517E3}" dt="2024-09-16T05:28:58.832" v="100"/>
          <ac:picMkLst>
            <pc:docMk/>
            <pc:sldMk cId="1061394900" sldId="268"/>
            <ac:picMk id="37" creationId="{E21308D3-D792-8A6D-0B76-F1D5B95EEDB2}"/>
          </ac:picMkLst>
        </pc:picChg>
      </pc:sldChg>
      <pc:sldChg chg="addSp delSp modSp new mod">
        <pc:chgData name="Jack Titas" userId="f1a0775d6c54f237" providerId="LiveId" clId="{53B83DD7-C035-4A36-9732-96BD9D4517E3}" dt="2024-09-17T05:25:28.398" v="1836" actId="1076"/>
        <pc:sldMkLst>
          <pc:docMk/>
          <pc:sldMk cId="2948702494" sldId="269"/>
        </pc:sldMkLst>
        <pc:spChg chg="mod">
          <ac:chgData name="Jack Titas" userId="f1a0775d6c54f237" providerId="LiveId" clId="{53B83DD7-C035-4A36-9732-96BD9D4517E3}" dt="2024-09-17T05:25:28.398" v="1836" actId="1076"/>
          <ac:spMkLst>
            <pc:docMk/>
            <pc:sldMk cId="2948702494" sldId="269"/>
            <ac:spMk id="2" creationId="{B31B123C-A91A-931E-FB8D-1E21F33093AF}"/>
          </ac:spMkLst>
        </pc:spChg>
        <pc:spChg chg="del">
          <ac:chgData name="Jack Titas" userId="f1a0775d6c54f237" providerId="LiveId" clId="{53B83DD7-C035-4A36-9732-96BD9D4517E3}" dt="2024-09-16T05:29:05.975" v="103"/>
          <ac:spMkLst>
            <pc:docMk/>
            <pc:sldMk cId="2948702494" sldId="269"/>
            <ac:spMk id="3" creationId="{09576955-ECCE-211E-DB72-321B3F0E0A72}"/>
          </ac:spMkLst>
        </pc:spChg>
        <pc:graphicFrameChg chg="add del mod modGraphic">
          <ac:chgData name="Jack Titas" userId="f1a0775d6c54f237" providerId="LiveId" clId="{53B83DD7-C035-4A36-9732-96BD9D4517E3}" dt="2024-09-17T05:25:05.400" v="1830" actId="27309"/>
          <ac:graphicFrameMkLst>
            <pc:docMk/>
            <pc:sldMk cId="2948702494" sldId="269"/>
            <ac:graphicFrameMk id="4" creationId="{98020E4B-B50D-A09C-5324-69CBAE75CAD5}"/>
          </ac:graphicFrameMkLst>
        </pc:graphicFrameChg>
        <pc:picChg chg="add mod">
          <ac:chgData name="Jack Titas" userId="f1a0775d6c54f237" providerId="LiveId" clId="{53B83DD7-C035-4A36-9732-96BD9D4517E3}" dt="2024-09-16T05:29:05.975" v="103"/>
          <ac:picMkLst>
            <pc:docMk/>
            <pc:sldMk cId="2948702494" sldId="269"/>
            <ac:picMk id="35" creationId="{91D77128-74B4-2063-66AF-F19BB24675A7}"/>
          </ac:picMkLst>
        </pc:picChg>
      </pc:sldChg>
      <pc:sldChg chg="addSp delSp modSp new mod">
        <pc:chgData name="Jack Titas" userId="f1a0775d6c54f237" providerId="LiveId" clId="{53B83DD7-C035-4A36-9732-96BD9D4517E3}" dt="2024-09-17T05:25:43.385" v="1841" actId="1076"/>
        <pc:sldMkLst>
          <pc:docMk/>
          <pc:sldMk cId="1015481029" sldId="270"/>
        </pc:sldMkLst>
        <pc:spChg chg="mod">
          <ac:chgData name="Jack Titas" userId="f1a0775d6c54f237" providerId="LiveId" clId="{53B83DD7-C035-4A36-9732-96BD9D4517E3}" dt="2024-09-17T05:25:43.385" v="1841" actId="1076"/>
          <ac:spMkLst>
            <pc:docMk/>
            <pc:sldMk cId="1015481029" sldId="270"/>
            <ac:spMk id="2" creationId="{10E46E7F-FFE5-EF7B-49C0-52C033F4E8AF}"/>
          </ac:spMkLst>
        </pc:spChg>
        <pc:spChg chg="del">
          <ac:chgData name="Jack Titas" userId="f1a0775d6c54f237" providerId="LiveId" clId="{53B83DD7-C035-4A36-9732-96BD9D4517E3}" dt="2024-09-16T05:29:12.046" v="106"/>
          <ac:spMkLst>
            <pc:docMk/>
            <pc:sldMk cId="1015481029" sldId="270"/>
            <ac:spMk id="3" creationId="{F7252146-9BC4-2256-AED2-A845BF415734}"/>
          </ac:spMkLst>
        </pc:spChg>
        <pc:picChg chg="add mod">
          <ac:chgData name="Jack Titas" userId="f1a0775d6c54f237" providerId="LiveId" clId="{53B83DD7-C035-4A36-9732-96BD9D4517E3}" dt="2024-09-16T05:29:12.046" v="106"/>
          <ac:picMkLst>
            <pc:docMk/>
            <pc:sldMk cId="1015481029" sldId="270"/>
            <ac:picMk id="33" creationId="{4CCB1739-14E5-640B-22C5-FDA37ECAEEB5}"/>
          </ac:picMkLst>
        </pc:picChg>
      </pc:sldChg>
      <pc:sldChg chg="addSp delSp modSp new mod">
        <pc:chgData name="Jack Titas" userId="f1a0775d6c54f237" providerId="LiveId" clId="{53B83DD7-C035-4A36-9732-96BD9D4517E3}" dt="2024-09-17T05:18:30.491" v="1747" actId="255"/>
        <pc:sldMkLst>
          <pc:docMk/>
          <pc:sldMk cId="1319977215" sldId="271"/>
        </pc:sldMkLst>
        <pc:spChg chg="mod">
          <ac:chgData name="Jack Titas" userId="f1a0775d6c54f237" providerId="LiveId" clId="{53B83DD7-C035-4A36-9732-96BD9D4517E3}" dt="2024-09-17T05:18:30.491" v="1747" actId="255"/>
          <ac:spMkLst>
            <pc:docMk/>
            <pc:sldMk cId="1319977215" sldId="271"/>
            <ac:spMk id="2" creationId="{3B4D64C5-F7AC-E658-94FD-C1D208C48FAB}"/>
          </ac:spMkLst>
        </pc:spChg>
        <pc:spChg chg="del">
          <ac:chgData name="Jack Titas" userId="f1a0775d6c54f237" providerId="LiveId" clId="{53B83DD7-C035-4A36-9732-96BD9D4517E3}" dt="2024-09-16T05:29:18.363" v="109"/>
          <ac:spMkLst>
            <pc:docMk/>
            <pc:sldMk cId="1319977215" sldId="271"/>
            <ac:spMk id="3" creationId="{4FC60423-DAF5-A481-F75A-45754FFC035F}"/>
          </ac:spMkLst>
        </pc:spChg>
        <pc:picChg chg="add mod">
          <ac:chgData name="Jack Titas" userId="f1a0775d6c54f237" providerId="LiveId" clId="{53B83DD7-C035-4A36-9732-96BD9D4517E3}" dt="2024-09-16T05:29:18.363" v="109"/>
          <ac:picMkLst>
            <pc:docMk/>
            <pc:sldMk cId="1319977215" sldId="271"/>
            <ac:picMk id="31" creationId="{AEB9D31B-C91F-828D-2C2B-F35FD434EBAC}"/>
          </ac:picMkLst>
        </pc:picChg>
      </pc:sldChg>
      <pc:sldChg chg="addSp delSp modSp new mod ord">
        <pc:chgData name="Jack Titas" userId="f1a0775d6c54f237" providerId="LiveId" clId="{53B83DD7-C035-4A36-9732-96BD9D4517E3}" dt="2024-09-16T06:32:44.830" v="1730" actId="1076"/>
        <pc:sldMkLst>
          <pc:docMk/>
          <pc:sldMk cId="1636930219" sldId="272"/>
        </pc:sldMkLst>
        <pc:spChg chg="mod">
          <ac:chgData name="Jack Titas" userId="f1a0775d6c54f237" providerId="LiveId" clId="{53B83DD7-C035-4A36-9732-96BD9D4517E3}" dt="2024-09-16T05:35:41.176" v="142" actId="20577"/>
          <ac:spMkLst>
            <pc:docMk/>
            <pc:sldMk cId="1636930219" sldId="272"/>
            <ac:spMk id="2" creationId="{B4D986D8-CD41-D508-01BB-595C11E82DEB}"/>
          </ac:spMkLst>
        </pc:spChg>
        <pc:spChg chg="mod">
          <ac:chgData name="Jack Titas" userId="f1a0775d6c54f237" providerId="LiveId" clId="{53B83DD7-C035-4A36-9732-96BD9D4517E3}" dt="2024-09-16T06:28:34.577" v="1690" actId="20577"/>
          <ac:spMkLst>
            <pc:docMk/>
            <pc:sldMk cId="1636930219" sldId="272"/>
            <ac:spMk id="3" creationId="{B225836F-F0C9-3A5F-6B30-6E02A0AE0E98}"/>
          </ac:spMkLst>
        </pc:spChg>
        <pc:spChg chg="add del mod">
          <ac:chgData name="Jack Titas" userId="f1a0775d6c54f237" providerId="LiveId" clId="{53B83DD7-C035-4A36-9732-96BD9D4517E3}" dt="2024-09-16T05:54:13.098" v="696"/>
          <ac:spMkLst>
            <pc:docMk/>
            <pc:sldMk cId="1636930219" sldId="272"/>
            <ac:spMk id="8" creationId="{122DA70A-1D52-FDC3-C122-028A723D0AB6}"/>
          </ac:spMkLst>
        </pc:spChg>
        <pc:spChg chg="add del mod">
          <ac:chgData name="Jack Titas" userId="f1a0775d6c54f237" providerId="LiveId" clId="{53B83DD7-C035-4A36-9732-96BD9D4517E3}" dt="2024-09-16T06:05:46.064" v="1184"/>
          <ac:spMkLst>
            <pc:docMk/>
            <pc:sldMk cId="1636930219" sldId="272"/>
            <ac:spMk id="9" creationId="{40326D1C-D598-618A-11ED-1045E6529F05}"/>
          </ac:spMkLst>
        </pc:spChg>
        <pc:spChg chg="add mod">
          <ac:chgData name="Jack Titas" userId="f1a0775d6c54f237" providerId="LiveId" clId="{53B83DD7-C035-4A36-9732-96BD9D4517E3}" dt="2024-09-16T06:29:02.145" v="1695" actId="113"/>
          <ac:spMkLst>
            <pc:docMk/>
            <pc:sldMk cId="1636930219" sldId="272"/>
            <ac:spMk id="10" creationId="{1E7332D4-728E-8C49-9E41-BE203BE96FD9}"/>
          </ac:spMkLst>
        </pc:spChg>
        <pc:picChg chg="add mod">
          <ac:chgData name="Jack Titas" userId="f1a0775d6c54f237" providerId="LiveId" clId="{53B83DD7-C035-4A36-9732-96BD9D4517E3}" dt="2024-09-16T06:27:34.507" v="1578" actId="14100"/>
          <ac:picMkLst>
            <pc:docMk/>
            <pc:sldMk cId="1636930219" sldId="272"/>
            <ac:picMk id="5" creationId="{767C3931-D936-E79D-C32F-055DA38A881C}"/>
          </ac:picMkLst>
        </pc:picChg>
        <pc:picChg chg="add mod">
          <ac:chgData name="Jack Titas" userId="f1a0775d6c54f237" providerId="LiveId" clId="{53B83DD7-C035-4A36-9732-96BD9D4517E3}" dt="2024-09-16T06:27:55.141" v="1585" actId="1076"/>
          <ac:picMkLst>
            <pc:docMk/>
            <pc:sldMk cId="1636930219" sldId="272"/>
            <ac:picMk id="7" creationId="{3813B068-BC22-4E67-3023-5F9B9AC23F97}"/>
          </ac:picMkLst>
        </pc:picChg>
        <pc:picChg chg="add mod">
          <ac:chgData name="Jack Titas" userId="f1a0775d6c54f237" providerId="LiveId" clId="{53B83DD7-C035-4A36-9732-96BD9D4517E3}" dt="2024-09-16T06:21:48.024" v="1401" actId="1076"/>
          <ac:picMkLst>
            <pc:docMk/>
            <pc:sldMk cId="1636930219" sldId="272"/>
            <ac:picMk id="12" creationId="{304758BD-A8C5-1250-C455-143593897993}"/>
          </ac:picMkLst>
        </pc:picChg>
        <pc:picChg chg="add mod">
          <ac:chgData name="Jack Titas" userId="f1a0775d6c54f237" providerId="LiveId" clId="{53B83DD7-C035-4A36-9732-96BD9D4517E3}" dt="2024-09-16T06:28:20.869" v="1646" actId="1076"/>
          <ac:picMkLst>
            <pc:docMk/>
            <pc:sldMk cId="1636930219" sldId="272"/>
            <ac:picMk id="14" creationId="{309C745D-4AD8-29FB-AA00-E3DAA52E8B1D}"/>
          </ac:picMkLst>
        </pc:picChg>
        <pc:cxnChg chg="add mod">
          <ac:chgData name="Jack Titas" userId="f1a0775d6c54f237" providerId="LiveId" clId="{53B83DD7-C035-4A36-9732-96BD9D4517E3}" dt="2024-09-16T06:32:44.830" v="1730" actId="1076"/>
          <ac:cxnSpMkLst>
            <pc:docMk/>
            <pc:sldMk cId="1636930219" sldId="272"/>
            <ac:cxnSpMk id="16" creationId="{24F5A08C-5532-4D3F-567B-39D8F9E9FB11}"/>
          </ac:cxnSpMkLst>
        </pc:cxnChg>
      </pc:sldChg>
      <pc:sldChg chg="modSp new mod">
        <pc:chgData name="Jack Titas" userId="f1a0775d6c54f237" providerId="LiveId" clId="{53B83DD7-C035-4A36-9732-96BD9D4517E3}" dt="2024-09-16T05:41:10.847" v="286" actId="20577"/>
        <pc:sldMkLst>
          <pc:docMk/>
          <pc:sldMk cId="2535933147" sldId="273"/>
        </pc:sldMkLst>
        <pc:spChg chg="mod">
          <ac:chgData name="Jack Titas" userId="f1a0775d6c54f237" providerId="LiveId" clId="{53B83DD7-C035-4A36-9732-96BD9D4517E3}" dt="2024-09-16T05:41:10.847" v="286" actId="20577"/>
          <ac:spMkLst>
            <pc:docMk/>
            <pc:sldMk cId="2535933147" sldId="273"/>
            <ac:spMk id="2" creationId="{A92D7460-B7C3-3414-E209-073A35E15A1B}"/>
          </ac:spMkLst>
        </pc:spChg>
        <pc:spChg chg="mod">
          <ac:chgData name="Jack Titas" userId="f1a0775d6c54f237" providerId="LiveId" clId="{53B83DD7-C035-4A36-9732-96BD9D4517E3}" dt="2024-09-16T05:40:33.794" v="266" actId="20577"/>
          <ac:spMkLst>
            <pc:docMk/>
            <pc:sldMk cId="2535933147" sldId="273"/>
            <ac:spMk id="3" creationId="{D33FDD13-0A50-19EB-6377-B9A9436AC4A2}"/>
          </ac:spMkLst>
        </pc:spChg>
      </pc:sldChg>
      <pc:sldChg chg="addSp delSp modSp new mod">
        <pc:chgData name="Jack Titas" userId="f1a0775d6c54f237" providerId="LiveId" clId="{53B83DD7-C035-4A36-9732-96BD9D4517E3}" dt="2024-09-16T06:32:34.170" v="1729" actId="11529"/>
        <pc:sldMkLst>
          <pc:docMk/>
          <pc:sldMk cId="2422049013" sldId="274"/>
        </pc:sldMkLst>
        <pc:spChg chg="del mod">
          <ac:chgData name="Jack Titas" userId="f1a0775d6c54f237" providerId="LiveId" clId="{53B83DD7-C035-4A36-9732-96BD9D4517E3}" dt="2024-09-16T06:32:25.460" v="1728" actId="478"/>
          <ac:spMkLst>
            <pc:docMk/>
            <pc:sldMk cId="2422049013" sldId="274"/>
            <ac:spMk id="2" creationId="{668520A2-ADBF-AD5D-7AAC-9B0294AD0613}"/>
          </ac:spMkLst>
        </pc:spChg>
        <pc:spChg chg="del">
          <ac:chgData name="Jack Titas" userId="f1a0775d6c54f237" providerId="LiveId" clId="{53B83DD7-C035-4A36-9732-96BD9D4517E3}" dt="2024-09-16T06:13:52.509" v="1354"/>
          <ac:spMkLst>
            <pc:docMk/>
            <pc:sldMk cId="2422049013" sldId="274"/>
            <ac:spMk id="3" creationId="{770A173E-09A4-2F92-C4A3-02D49633A769}"/>
          </ac:spMkLst>
        </pc:spChg>
        <pc:spChg chg="add mod">
          <ac:chgData name="Jack Titas" userId="f1a0775d6c54f237" providerId="LiveId" clId="{53B83DD7-C035-4A36-9732-96BD9D4517E3}" dt="2024-09-16T06:31:59.673" v="1724" actId="1076"/>
          <ac:spMkLst>
            <pc:docMk/>
            <pc:sldMk cId="2422049013" sldId="274"/>
            <ac:spMk id="4" creationId="{3423B684-5F3E-7AE2-7C92-8B37A0A3CD1E}"/>
          </ac:spMkLst>
        </pc:spChg>
        <pc:spChg chg="add del mod">
          <ac:chgData name="Jack Titas" userId="f1a0775d6c54f237" providerId="LiveId" clId="{53B83DD7-C035-4A36-9732-96BD9D4517E3}" dt="2024-09-16T06:15:36.992" v="1364"/>
          <ac:spMkLst>
            <pc:docMk/>
            <pc:sldMk cId="2422049013" sldId="274"/>
            <ac:spMk id="5" creationId="{FA87C034-B150-F17F-8D5F-4955CBCE4F61}"/>
          </ac:spMkLst>
        </pc:spChg>
        <pc:spChg chg="add mod">
          <ac:chgData name="Jack Titas" userId="f1a0775d6c54f237" providerId="LiveId" clId="{53B83DD7-C035-4A36-9732-96BD9D4517E3}" dt="2024-09-16T06:32:03.170" v="1725" actId="1076"/>
          <ac:spMkLst>
            <pc:docMk/>
            <pc:sldMk cId="2422049013" sldId="274"/>
            <ac:spMk id="6" creationId="{AE4AB164-F564-5397-05F4-7D77366511B4}"/>
          </ac:spMkLst>
        </pc:spChg>
        <pc:cxnChg chg="add">
          <ac:chgData name="Jack Titas" userId="f1a0775d6c54f237" providerId="LiveId" clId="{53B83DD7-C035-4A36-9732-96BD9D4517E3}" dt="2024-09-16T06:32:34.170" v="1729" actId="11529"/>
          <ac:cxnSpMkLst>
            <pc:docMk/>
            <pc:sldMk cId="2422049013" sldId="274"/>
            <ac:cxnSpMk id="8" creationId="{C3AA6E57-124D-54DE-1941-C39C1D20C8C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B-AEA4-5F4B-9951-407D69552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332" y="2535809"/>
            <a:ext cx="10152668" cy="68580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GB" sz="4000" dirty="0"/>
              <a:t>Toy data analysis with SQL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121B9-C3E2-4284-BCB2-A29F1D04F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61" y="2057400"/>
            <a:ext cx="1192491" cy="685800"/>
          </a:xfrm>
        </p:spPr>
        <p:txBody>
          <a:bodyPr/>
          <a:lstStyle/>
          <a:p>
            <a:r>
              <a:rPr lang="en-GB" dirty="0"/>
              <a:t>Task 1 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75728-E442-1C8A-7E1D-7546AFFB8CF5}"/>
              </a:ext>
            </a:extLst>
          </p:cNvPr>
          <p:cNvSpPr txBox="1"/>
          <p:nvPr/>
        </p:nvSpPr>
        <p:spPr>
          <a:xfrm>
            <a:off x="518475" y="5250730"/>
            <a:ext cx="4062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Mentorness Internship Project</a:t>
            </a:r>
          </a:p>
          <a:p>
            <a:endParaRPr lang="en-GB" dirty="0"/>
          </a:p>
          <a:p>
            <a:r>
              <a:rPr lang="en-GB" dirty="0"/>
              <a:t>By - Jack Titus .w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33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37E0-7730-823C-F0A6-98285108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stores have the highest and lowest sales performance?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0A25C642-C52B-B805-F2C0-28228CA8A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196" y="2193925"/>
            <a:ext cx="758960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A677-0D3B-84BF-D509-71136037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profit margin for each product?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56314E1A-7AAF-33FB-BFF8-50EC48E4E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033" y="2193925"/>
            <a:ext cx="755593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0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174A-CC5A-A5C1-8BD7-EE32DC6D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are sales distributed across different cities?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E0B48AE5-3E91-FD7A-104C-6FDE12A90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062" y="2193925"/>
            <a:ext cx="755987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4787-26DD-E79C-44D2-BE7CF7DA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are out of stock in each store?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C9467E7B-F5F1-887A-4D09-3D6EA6EFF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460" y="2193925"/>
            <a:ext cx="759707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13A4-8920-EC6E-0819-5D0E812A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sales vary by specific dates?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CB529C9C-ED77-4FD4-8929-F38CD442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11" y="2193925"/>
            <a:ext cx="761957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C7F-BB7F-E949-1F67-663FBB97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average cost of products in each category?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Content Placeholder 48">
            <a:extLst>
              <a:ext uri="{FF2B5EF4-FFF2-40B4-BE49-F238E27FC236}">
                <a16:creationId xmlns:a16="http://schemas.microsoft.com/office/drawing/2014/main" id="{002F1C00-17B8-BC8C-692A-18E0681FF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174" y="2193925"/>
            <a:ext cx="7585651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3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450C-F377-DCB8-D372-47AAC879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sales growth over time for the entire company?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AD0609DC-DAC7-7712-6C51-78DD1838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18" y="2193925"/>
            <a:ext cx="760456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F75A-57D9-4000-F6A2-CC8BAA35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the store open date affect sales performance?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Content Placeholder 52">
            <a:extLst>
              <a:ext uri="{FF2B5EF4-FFF2-40B4-BE49-F238E27FC236}">
                <a16:creationId xmlns:a16="http://schemas.microsoft.com/office/drawing/2014/main" id="{7241AE70-EFE5-861A-7B03-9B4F92E0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196" y="2193925"/>
            <a:ext cx="758960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CB27-DE74-2353-6310-B4BAC8E7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percentage of total sales does each store contribute?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9C7C3891-14D7-80D4-0DD9-64AD50A7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923" y="2193925"/>
            <a:ext cx="758215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9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DF19-CA9B-5F75-66D7-E98468CB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5775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sales compare to current stock levels for each product?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D3680BAE-765E-DFCC-6ED0-DF05ED61B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833" y="2414358"/>
            <a:ext cx="7362333" cy="40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2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7460-B7C3-3414-E209-073A35E1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000" dirty="0">
                <a:latin typeface="Arial Black" panose="020B0A04020102020204" pitchFamily="34" charset="0"/>
              </a:rPr>
              <a:t>PROBLEM STATEMENT</a:t>
            </a:r>
            <a:endParaRPr lang="en-IN" sz="1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DD13-0A50-19EB-6377-B9A9436A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000" dirty="0"/>
              <a:t> What is the total sales revenue generated by each store?</a:t>
            </a:r>
          </a:p>
          <a:p>
            <a:r>
              <a:rPr lang="en-GB" sz="1000" dirty="0"/>
              <a:t> Which products are the top-selling in terms of units sold?</a:t>
            </a:r>
          </a:p>
          <a:p>
            <a:r>
              <a:rPr lang="en-GB" sz="1000" dirty="0"/>
              <a:t> What is the sales performance by product category?</a:t>
            </a:r>
          </a:p>
          <a:p>
            <a:r>
              <a:rPr lang="en-GB" sz="1000" dirty="0"/>
              <a:t> What are the current inventory levels for each product at each store?</a:t>
            </a:r>
          </a:p>
          <a:p>
            <a:r>
              <a:rPr lang="en-GB" sz="1000" dirty="0"/>
              <a:t> How do monthly sales trends vary across different stores?</a:t>
            </a:r>
          </a:p>
          <a:p>
            <a:r>
              <a:rPr lang="en-GB" sz="1000" dirty="0"/>
              <a:t> Which stores have the highest and lowest sales performance?</a:t>
            </a:r>
          </a:p>
          <a:p>
            <a:r>
              <a:rPr lang="en-GB" sz="1000" dirty="0"/>
              <a:t> What is the profit margin for each product?</a:t>
            </a:r>
          </a:p>
          <a:p>
            <a:r>
              <a:rPr lang="en-GB" sz="1000" dirty="0"/>
              <a:t> How are sales distributed across different cities?</a:t>
            </a:r>
          </a:p>
          <a:p>
            <a:r>
              <a:rPr lang="en-GB" sz="1000" dirty="0"/>
              <a:t> Which products are out of stock in each store?</a:t>
            </a:r>
          </a:p>
          <a:p>
            <a:r>
              <a:rPr lang="en-GB" sz="1000" dirty="0"/>
              <a:t> How do sales vary by specific dates?</a:t>
            </a:r>
          </a:p>
          <a:p>
            <a:r>
              <a:rPr lang="en-GB" sz="1000" dirty="0"/>
              <a:t> What is the average cost of products in each category?</a:t>
            </a:r>
          </a:p>
          <a:p>
            <a:r>
              <a:rPr lang="en-GB" sz="1000" dirty="0"/>
              <a:t> What is the sales growth over time for the entire company?</a:t>
            </a:r>
          </a:p>
          <a:p>
            <a:r>
              <a:rPr lang="en-GB" sz="1000" dirty="0"/>
              <a:t> How does the store open date affect sales performance?</a:t>
            </a:r>
          </a:p>
          <a:p>
            <a:r>
              <a:rPr lang="en-GB" sz="1000" dirty="0"/>
              <a:t> What percentage of total sales does each store contribute? </a:t>
            </a:r>
          </a:p>
          <a:p>
            <a:r>
              <a:rPr lang="en-GB" sz="1000" dirty="0"/>
              <a:t>How do sales compare to current stock levels for each product?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53593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86D8-CD41-D508-01BB-595C11E8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2" y="754946"/>
            <a:ext cx="8610600" cy="640221"/>
          </a:xfrm>
        </p:spPr>
        <p:txBody>
          <a:bodyPr>
            <a:normAutofit/>
          </a:bodyPr>
          <a:lstStyle/>
          <a:p>
            <a:pPr algn="l"/>
            <a:r>
              <a:rPr lang="en-GB" sz="900" dirty="0">
                <a:latin typeface="Arial Black" panose="020B0A04020102020204" pitchFamily="34" charset="0"/>
                <a:cs typeface="Arial" panose="020B0604020202020204" pitchFamily="34" charset="0"/>
              </a:rPr>
              <a:t>Dataset description :</a:t>
            </a:r>
            <a:endParaRPr lang="en-IN" sz="9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836F-F0C9-3A5F-6B30-6E02A0AE0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23220"/>
            <a:ext cx="5637229" cy="402412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GB" sz="1000" b="1" dirty="0">
                <a:highlight>
                  <a:srgbClr val="FF0000"/>
                </a:highlight>
                <a:latin typeface="Calibri" panose="020F0502020204030204" pitchFamily="34" charset="0"/>
              </a:rPr>
              <a:t>Stores_stores.csv</a:t>
            </a:r>
            <a:r>
              <a:rPr lang="en-GB" sz="1000" b="1" dirty="0">
                <a:latin typeface="Calibri" panose="020F0502020204030204" pitchFamily="34" charset="0"/>
              </a:rPr>
              <a:t>                                                                               first 4 rows of stores_stores.csv</a:t>
            </a:r>
            <a:endParaRPr lang="en-GB" sz="1000" b="1" i="0" u="none" strike="noStrike" dirty="0">
              <a:effectLst/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Store_ID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the store.</a:t>
            </a: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Store_Name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Name of the store.</a:t>
            </a: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Store_City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City where the store is located.</a:t>
            </a: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Store_Location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Location details of the store. 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Store_Open_Date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Date when the store was opened.</a:t>
            </a:r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r>
              <a:rPr lang="en-GB" sz="800" dirty="0"/>
              <a:t> </a:t>
            </a:r>
          </a:p>
          <a:p>
            <a:pPr marL="0" indent="0">
              <a:buNone/>
            </a:pPr>
            <a:r>
              <a:rPr lang="en-GB" sz="1000" b="1" dirty="0">
                <a:highlight>
                  <a:srgbClr val="FF0000"/>
                </a:highlight>
                <a:latin typeface="Calibri" panose="020F0502020204030204" pitchFamily="34" charset="0"/>
              </a:rPr>
              <a:t>Sales.csv</a:t>
            </a:r>
            <a:r>
              <a:rPr lang="en-GB" sz="1000" b="1" dirty="0">
                <a:latin typeface="Calibri" panose="020F0502020204030204" pitchFamily="34" charset="0"/>
              </a:rPr>
              <a:t>                                                                                </a:t>
            </a: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Sale_ID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the sale. 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Date the sale was made.</a:t>
            </a:r>
          </a:p>
          <a:p>
            <a:pPr>
              <a:lnSpc>
                <a:spcPct val="100000"/>
              </a:lnSpc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Store_ID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Identifier linking to the stores table.</a:t>
            </a:r>
          </a:p>
          <a:p>
            <a:pPr>
              <a:lnSpc>
                <a:spcPct val="100000"/>
              </a:lnSpc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Product_ID: Identifier linking to the products table. .                       </a:t>
            </a:r>
            <a:r>
              <a:rPr lang="en-GB" sz="1000" b="1" dirty="0">
                <a:latin typeface="Calibri" panose="020F0502020204030204" pitchFamily="34" charset="0"/>
              </a:rPr>
              <a:t>First 4 rows of sales.csv</a:t>
            </a:r>
            <a:endParaRPr lang="en-GB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Units: Number of units sold</a:t>
            </a:r>
            <a:endParaRPr lang="en-GB" sz="1000" b="1" dirty="0">
              <a:latin typeface="Calibri" panose="020F0502020204030204" pitchFamily="34" charset="0"/>
            </a:endParaRPr>
          </a:p>
          <a:p>
            <a:endParaRPr lang="en-IN" sz="10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C3931-D936-E79D-C32F-055DA38A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71" y="1911212"/>
            <a:ext cx="2771475" cy="102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3B068-BC22-4E67-3023-5F9B9AC2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63" y="5271018"/>
            <a:ext cx="2771476" cy="1115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332D4-728E-8C49-9E41-BE203BE96FD9}"/>
              </a:ext>
            </a:extLst>
          </p:cNvPr>
          <p:cNvSpPr txBox="1"/>
          <p:nvPr/>
        </p:nvSpPr>
        <p:spPr>
          <a:xfrm>
            <a:off x="5712644" y="1723220"/>
            <a:ext cx="66301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Product_products.csv</a:t>
            </a:r>
            <a:r>
              <a:rPr lang="en-GB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First 4 rows of Products_product.csv</a:t>
            </a:r>
          </a:p>
          <a:p>
            <a:endParaRPr lang="en-GB" sz="1000" dirty="0">
              <a:latin typeface="Arial Black" panose="020B0A040201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Product_ID: Unique identifier for the product.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Product_Name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Name of the product.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Product_Category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Category of the product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Product_Cost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Cost price of the product.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Product_Price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Selling price of the product</a:t>
            </a:r>
            <a:r>
              <a:rPr lang="en-GB" sz="1000" dirty="0"/>
              <a:t>.</a:t>
            </a:r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r>
              <a:rPr lang="en-GB" sz="1000" b="1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Inventory_inventory_csv   </a:t>
            </a:r>
            <a:r>
              <a:rPr lang="en-GB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First 4 rows of inventory_inventory.csv                                </a:t>
            </a:r>
          </a:p>
          <a:p>
            <a:r>
              <a:rPr lang="en-GB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Store_ID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the store.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Product_ID: Unique identifier for the product.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Stock_On_Hand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Number of units available in stock. </a:t>
            </a: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GB" sz="1000" dirty="0">
              <a:latin typeface="Arial Black" panose="020B0A04020102020204" pitchFamily="34" charset="0"/>
            </a:endParaRPr>
          </a:p>
          <a:p>
            <a:endParaRPr lang="en-IN" sz="1000" dirty="0"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758BD-A8C5-1250-C455-143593897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31" y="1988512"/>
            <a:ext cx="3197869" cy="1104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C745D-4AD8-29FB-AA00-E3DAA52E8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737" y="4210356"/>
            <a:ext cx="3071006" cy="11048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F5A08C-5532-4D3F-567B-39D8F9E9FB11}"/>
              </a:ext>
            </a:extLst>
          </p:cNvPr>
          <p:cNvCxnSpPr>
            <a:cxnSpLocks/>
          </p:cNvCxnSpPr>
          <p:nvPr/>
        </p:nvCxnSpPr>
        <p:spPr>
          <a:xfrm>
            <a:off x="5637229" y="1651000"/>
            <a:ext cx="0" cy="5406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3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423B684-5F3E-7AE2-7C92-8B37A0A3CD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3787" y="2461856"/>
            <a:ext cx="4015779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inventory: Composite of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AB164-F564-5397-05F4-7D77366511B4}"/>
              </a:ext>
            </a:extLst>
          </p:cNvPr>
          <p:cNvSpPr txBox="1"/>
          <p:nvPr/>
        </p:nvSpPr>
        <p:spPr>
          <a:xfrm>
            <a:off x="6730738" y="2461856"/>
            <a:ext cx="4553145" cy="17824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Foreign 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inventory.Store_ID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stores.Store_ID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inventory.Product_ID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products.Product_ID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sales.Store_ID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stores.Store_ID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sales.Product_ID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products.Product_ID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AA6E57-124D-54DE-1941-C39C1D20C8C0}"/>
              </a:ext>
            </a:extLst>
          </p:cNvPr>
          <p:cNvCxnSpPr/>
          <p:nvPr/>
        </p:nvCxnSpPr>
        <p:spPr>
          <a:xfrm>
            <a:off x="5788058" y="2262433"/>
            <a:ext cx="0" cy="243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4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AF9F-F3A4-2F12-7A2B-D70289CF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2" y="969701"/>
            <a:ext cx="8610600" cy="1141904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total sales revenue generated by each store?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6C38DEA8-26D9-F48F-1307-C15B25C8B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174" y="2193926"/>
            <a:ext cx="7585651" cy="3895790"/>
          </a:xfrm>
        </p:spPr>
      </p:pic>
    </p:spTree>
    <p:extLst>
      <p:ext uri="{BB962C8B-B14F-4D97-AF65-F5344CB8AC3E}">
        <p14:creationId xmlns:p14="http://schemas.microsoft.com/office/powerpoint/2010/main" val="268170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64C5-F7AC-E658-94FD-C1D208C4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47" y="820934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000" dirty="0"/>
              <a:t> 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products are the top-selling in terms of units sold?</a:t>
            </a:r>
            <a:br>
              <a:rPr lang="en-GB" sz="1000" dirty="0"/>
            </a:b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EB9D31B-C91F-828D-2C2B-F35FD434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411" y="2193925"/>
            <a:ext cx="761517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7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6E7F-FFE5-EF7B-49C0-52C033F4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sales performance by product category?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4CCB1739-14E5-640B-22C5-FDA37ECAE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460" y="2193925"/>
            <a:ext cx="759707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123C-A91A-931E-FB8D-1E21F330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are the current inventory levels for each product at each store?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91D77128-74B4-2063-66AF-F19BB2467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131" y="2193925"/>
            <a:ext cx="757773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0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82D7-A63C-DA6D-18BC-01B9AD8E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97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do monthly sales trends vary across different stores?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E21308D3-D792-8A6D-0B76-F1D5B95EE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966" y="2193925"/>
            <a:ext cx="746406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949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104</TotalTime>
  <Words>663</Words>
  <Application>Microsoft Office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Wingdings</vt:lpstr>
      <vt:lpstr>Vapor Trail</vt:lpstr>
      <vt:lpstr>Toy data analysis with SQL</vt:lpstr>
      <vt:lpstr>PROBLEM STATEMENT</vt:lpstr>
      <vt:lpstr>Dataset description :</vt:lpstr>
      <vt:lpstr>PowerPoint Presentation</vt:lpstr>
      <vt:lpstr>What is the total sales revenue generated by each store? </vt:lpstr>
      <vt:lpstr> Which products are the top-selling in terms of units sold? </vt:lpstr>
      <vt:lpstr>What is the sales performance by product category? </vt:lpstr>
      <vt:lpstr> What are the current inventory levels for each product at each store? </vt:lpstr>
      <vt:lpstr> How do monthly sales trends vary across different stores? </vt:lpstr>
      <vt:lpstr>Which stores have the highest and lowest sales performance?</vt:lpstr>
      <vt:lpstr>What is the profit margin for each product?</vt:lpstr>
      <vt:lpstr>How are sales distributed across different cities?</vt:lpstr>
      <vt:lpstr>Which products are out of stock in each store?</vt:lpstr>
      <vt:lpstr>How do sales vary by specific dates?</vt:lpstr>
      <vt:lpstr>What is the average cost of products in each category?</vt:lpstr>
      <vt:lpstr>What is the sales growth over time for the entire company?</vt:lpstr>
      <vt:lpstr>How does the store open date affect sales performance?</vt:lpstr>
      <vt:lpstr>What percentage of total sales does each store contribute?</vt:lpstr>
      <vt:lpstr>How do sales compare to current stock levels for each product?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Titas</dc:creator>
  <cp:lastModifiedBy>Jack Titas</cp:lastModifiedBy>
  <cp:revision>2</cp:revision>
  <dcterms:created xsi:type="dcterms:W3CDTF">2024-09-13T07:08:42Z</dcterms:created>
  <dcterms:modified xsi:type="dcterms:W3CDTF">2024-09-17T05:26:57Z</dcterms:modified>
</cp:coreProperties>
</file>